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67" r:id="rId6"/>
    <p:sldId id="258" r:id="rId7"/>
    <p:sldId id="259" r:id="rId8"/>
    <p:sldId id="266" r:id="rId9"/>
    <p:sldId id="265" r:id="rId10"/>
    <p:sldId id="268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8016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5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05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58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52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28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7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1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9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34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45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5739DDF-462F-4B4E-A209-A11BD164625A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CF4E43A-CA1B-4A60-80DE-F6360C373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7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34735" y="-245806"/>
            <a:ext cx="9418320" cy="4041648"/>
          </a:xfrm>
        </p:spPr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Kolonialisme en slavernij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61872" y="4041648"/>
            <a:ext cx="9418320" cy="1691640"/>
          </a:xfrm>
        </p:spPr>
        <p:txBody>
          <a:bodyPr/>
          <a:lstStyle/>
          <a:p>
            <a:r>
              <a:rPr lang="nl-NL" dirty="0"/>
              <a:t>Tijd van pruiken en revoluties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6" y="3187257"/>
            <a:ext cx="4454205" cy="32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les en tijdvak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vond iedereen het gaan?</a:t>
            </a:r>
          </a:p>
          <a:p>
            <a:r>
              <a:rPr lang="nl-NL" dirty="0" smtClean="0"/>
              <a:t>We hebben verschillende manieren gebruikt om te leren: kwartet, ‘30 </a:t>
            </a:r>
            <a:r>
              <a:rPr lang="nl-NL" dirty="0" err="1" smtClean="0"/>
              <a:t>seconds</a:t>
            </a:r>
            <a:r>
              <a:rPr lang="nl-NL" dirty="0" smtClean="0"/>
              <a:t>’, bron informatie, </a:t>
            </a:r>
            <a:r>
              <a:rPr lang="nl-NL" dirty="0" err="1" smtClean="0"/>
              <a:t>socrative</a:t>
            </a:r>
            <a:r>
              <a:rPr lang="nl-NL" dirty="0" smtClean="0"/>
              <a:t>, filmpjes, het boek etc. Hoe gaan jullie de toets voorbereiden? </a:t>
            </a:r>
            <a:r>
              <a:rPr lang="nl-NL" dirty="0" smtClean="0">
                <a:sym typeface="Wingdings" panose="05000000000000000000" pitchFamily="2" charset="2"/>
              </a:rPr>
              <a:t> gebruik je eigengemaakte kwartet om te leren! Dit is een handige last-minute manier om te checken of je alles kent</a:t>
            </a:r>
            <a:endParaRPr lang="nl-NL" dirty="0" smtClean="0"/>
          </a:p>
          <a:p>
            <a:r>
              <a:rPr lang="nl-NL" dirty="0" smtClean="0"/>
              <a:t>Dit is het einde van dit tijdvak </a:t>
            </a:r>
            <a:r>
              <a:rPr lang="nl-NL" dirty="0" smtClean="0">
                <a:sym typeface="Wingdings" panose="05000000000000000000" pitchFamily="2" charset="2"/>
              </a:rPr>
              <a:t> toets over de afgelopen 4 lessen in de </a:t>
            </a:r>
            <a:r>
              <a:rPr lang="nl-NL" dirty="0" err="1" smtClean="0">
                <a:sym typeface="Wingdings" panose="05000000000000000000" pitchFamily="2" charset="2"/>
              </a:rPr>
              <a:t>toetsweek</a:t>
            </a:r>
            <a:r>
              <a:rPr lang="nl-NL" dirty="0" smtClean="0">
                <a:sym typeface="Wingdings" panose="05000000000000000000" pitchFamily="2" charset="2"/>
              </a:rPr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18" y="316772"/>
            <a:ext cx="1827794" cy="21019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22" y="4047924"/>
            <a:ext cx="3961490" cy="24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Socrative</a:t>
            </a:r>
            <a:endParaRPr lang="nl-NL" dirty="0" smtClean="0"/>
          </a:p>
          <a:p>
            <a:r>
              <a:rPr lang="nl-NL" dirty="0" smtClean="0"/>
              <a:t>Opdracht</a:t>
            </a:r>
          </a:p>
          <a:p>
            <a:r>
              <a:rPr lang="nl-NL" dirty="0" smtClean="0"/>
              <a:t>Volledige instructie</a:t>
            </a:r>
          </a:p>
          <a:p>
            <a:r>
              <a:rPr lang="nl-NL" dirty="0" smtClean="0"/>
              <a:t>Nabespreking</a:t>
            </a:r>
          </a:p>
          <a:p>
            <a:r>
              <a:rPr lang="nl-NL" dirty="0" smtClean="0"/>
              <a:t>Einde les en tijdvak</a:t>
            </a:r>
          </a:p>
          <a:p>
            <a:endParaRPr lang="nl-NL" dirty="0" smtClean="0"/>
          </a:p>
          <a:p>
            <a:pPr marL="274320" lvl="1" indent="0">
              <a:buNone/>
            </a:pPr>
            <a:endParaRPr lang="nl-NL" dirty="0" smtClean="0"/>
          </a:p>
          <a:p>
            <a:pPr marL="274320" lvl="1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09" y="3887592"/>
            <a:ext cx="3454468" cy="26977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61" y="347658"/>
            <a:ext cx="3129116" cy="31347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9"/>
          <a:stretch/>
        </p:blipFill>
        <p:spPr>
          <a:xfrm>
            <a:off x="6037870" y="3361461"/>
            <a:ext cx="3066802" cy="18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Socrative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Kennis huiswerk controleren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0" y="2696977"/>
            <a:ext cx="5705540" cy="278590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38" y="228108"/>
            <a:ext cx="3289323" cy="44198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93" y="4089931"/>
            <a:ext cx="4457086" cy="249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in twee groepen: volledige instructie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627161"/>
              </p:ext>
            </p:extLst>
          </p:nvPr>
        </p:nvGraphicFramePr>
        <p:xfrm>
          <a:off x="1261872" y="1986116"/>
          <a:ext cx="9189627" cy="4524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209">
                  <a:extLst>
                    <a:ext uri="{9D8B030D-6E8A-4147-A177-3AD203B41FA5}">
                      <a16:colId xmlns:a16="http://schemas.microsoft.com/office/drawing/2014/main" val="2207622195"/>
                    </a:ext>
                  </a:extLst>
                </a:gridCol>
                <a:gridCol w="3063209">
                  <a:extLst>
                    <a:ext uri="{9D8B030D-6E8A-4147-A177-3AD203B41FA5}">
                      <a16:colId xmlns:a16="http://schemas.microsoft.com/office/drawing/2014/main" val="913699160"/>
                    </a:ext>
                  </a:extLst>
                </a:gridCol>
                <a:gridCol w="3063209">
                  <a:extLst>
                    <a:ext uri="{9D8B030D-6E8A-4147-A177-3AD203B41FA5}">
                      <a16:colId xmlns:a16="http://schemas.microsoft.com/office/drawing/2014/main" val="2878516041"/>
                    </a:ext>
                  </a:extLst>
                </a:gridCol>
              </a:tblGrid>
              <a:tr h="376909">
                <a:tc>
                  <a:txBody>
                    <a:bodyPr/>
                    <a:lstStyle/>
                    <a:p>
                      <a:r>
                        <a:rPr lang="nl-NL" dirty="0" smtClean="0"/>
                        <a:t>WHHTUK</a:t>
                      </a:r>
                      <a:endParaRPr lang="nl-NL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B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220735"/>
                  </a:ext>
                </a:extLst>
              </a:tr>
              <a:tr h="650555">
                <a:tc>
                  <a:txBody>
                    <a:bodyPr/>
                    <a:lstStyle/>
                    <a:p>
                      <a:r>
                        <a:rPr lang="nl-NL" dirty="0" smtClean="0"/>
                        <a:t>Wat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Voldoende op </a:t>
                      </a:r>
                      <a:r>
                        <a:rPr lang="nl-NL" dirty="0" err="1" smtClean="0"/>
                        <a:t>socrative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Onvoldoende op </a:t>
                      </a:r>
                      <a:r>
                        <a:rPr lang="nl-NL" dirty="0" err="1" smtClean="0"/>
                        <a:t>socrative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24400"/>
                  </a:ext>
                </a:extLst>
              </a:tr>
              <a:tr h="650555">
                <a:tc>
                  <a:txBody>
                    <a:bodyPr/>
                    <a:lstStyle/>
                    <a:p>
                      <a:r>
                        <a:rPr lang="nl-NL" dirty="0" smtClean="0"/>
                        <a:t>Hoe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 tweetallen bezig</a:t>
                      </a:r>
                      <a:r>
                        <a:rPr lang="nl-NL" baseline="0" dirty="0" smtClean="0"/>
                        <a:t> met de opdracht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Klassikaal</a:t>
                      </a:r>
                      <a:r>
                        <a:rPr lang="nl-NL" baseline="0" dirty="0" smtClean="0"/>
                        <a:t> met de docent bezig met de opdracht en de lesstof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33298"/>
                  </a:ext>
                </a:extLst>
              </a:tr>
              <a:tr h="376909">
                <a:tc>
                  <a:txBody>
                    <a:bodyPr/>
                    <a:lstStyle/>
                    <a:p>
                      <a:r>
                        <a:rPr lang="nl-NL" dirty="0" smtClean="0"/>
                        <a:t>Hulp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Zelfstandig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Begeleiding docent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513292"/>
                  </a:ext>
                </a:extLst>
              </a:tr>
              <a:tr h="376909">
                <a:tc>
                  <a:txBody>
                    <a:bodyPr/>
                    <a:lstStyle/>
                    <a:p>
                      <a:r>
                        <a:rPr lang="nl-NL" dirty="0" smtClean="0"/>
                        <a:t>Tijd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 minuten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40 minuten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42378"/>
                  </a:ext>
                </a:extLst>
              </a:tr>
              <a:tr h="376909">
                <a:tc>
                  <a:txBody>
                    <a:bodyPr/>
                    <a:lstStyle/>
                    <a:p>
                      <a:r>
                        <a:rPr lang="nl-NL" dirty="0" smtClean="0"/>
                        <a:t>Uitkomst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Uitgewerkte</a:t>
                      </a:r>
                      <a:r>
                        <a:rPr lang="nl-NL" baseline="0" dirty="0" smtClean="0"/>
                        <a:t> antwoorden op papier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Uitgewerkte antwoorden op</a:t>
                      </a:r>
                      <a:r>
                        <a:rPr lang="nl-NL" baseline="0" dirty="0" smtClean="0"/>
                        <a:t> papier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28499"/>
                  </a:ext>
                </a:extLst>
              </a:tr>
              <a:tr h="376909">
                <a:tc>
                  <a:txBody>
                    <a:bodyPr/>
                    <a:lstStyle/>
                    <a:p>
                      <a:r>
                        <a:rPr lang="nl-NL" dirty="0" smtClean="0"/>
                        <a:t>Klaar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Eerder klaar?</a:t>
                      </a:r>
                      <a:r>
                        <a:rPr lang="nl-NL" baseline="0" dirty="0" smtClean="0"/>
                        <a:t> Haal bij de docent de volgende opdracht: je eigen kwartet maken!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 rest van groep</a:t>
                      </a:r>
                      <a:r>
                        <a:rPr lang="nl-NL" baseline="0" dirty="0" smtClean="0"/>
                        <a:t> A wordt terug geroepen en de antwoorden worden besproken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975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1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 A – kwartet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2172929"/>
          </a:xfrm>
        </p:spPr>
        <p:txBody>
          <a:bodyPr/>
          <a:lstStyle/>
          <a:p>
            <a:r>
              <a:rPr lang="nl-NL" dirty="0" smtClean="0"/>
              <a:t>Eerder klaar met opdracht slavernij?</a:t>
            </a:r>
          </a:p>
          <a:p>
            <a:r>
              <a:rPr lang="nl-NL" dirty="0" smtClean="0"/>
              <a:t>Maak je eigen kwartet! </a:t>
            </a:r>
          </a:p>
          <a:p>
            <a:r>
              <a:rPr lang="nl-NL" dirty="0" smtClean="0"/>
              <a:t>Gebruik de lesstof van deze lessenserie, de wiki, de filmpjes etc. en maak je eigen kwartet. (gebruik het filosofenkwartet uit les 1 als voorbeeld)</a:t>
            </a:r>
          </a:p>
          <a:p>
            <a:r>
              <a:rPr lang="nl-NL" dirty="0" smtClean="0"/>
              <a:t>Voorbeeld: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602658" y="3864078"/>
            <a:ext cx="1907458" cy="26645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602658" y="3864078"/>
            <a:ext cx="190745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/>
              <a:t>Franse Revolutie</a:t>
            </a:r>
          </a:p>
          <a:p>
            <a:endParaRPr lang="nl-NL" sz="1600" b="1" dirty="0" smtClean="0"/>
          </a:p>
          <a:p>
            <a:pPr marL="342900" indent="-342900">
              <a:buAutoNum type="arabicPeriod"/>
            </a:pPr>
            <a:r>
              <a:rPr lang="nl-NL" sz="1600" dirty="0" smtClean="0"/>
              <a:t>Ancien Regime</a:t>
            </a:r>
          </a:p>
          <a:p>
            <a:pPr marL="342900" indent="-342900">
              <a:buAutoNum type="arabicPeriod"/>
            </a:pPr>
            <a:r>
              <a:rPr lang="nl-NL" sz="1600" dirty="0" err="1" smtClean="0"/>
              <a:t>Robespierre</a:t>
            </a:r>
            <a:endParaRPr lang="nl-NL" sz="1600" dirty="0" smtClean="0"/>
          </a:p>
          <a:p>
            <a:pPr marL="342900" indent="-342900">
              <a:buAutoNum type="arabicPeriod"/>
            </a:pPr>
            <a:r>
              <a:rPr lang="nl-NL" sz="1600" dirty="0" smtClean="0"/>
              <a:t>Bastille</a:t>
            </a:r>
          </a:p>
          <a:p>
            <a:pPr marL="342900" indent="-342900">
              <a:buAutoNum type="arabicPeriod"/>
            </a:pPr>
            <a:r>
              <a:rPr lang="nl-NL" sz="1600" dirty="0" smtClean="0"/>
              <a:t>Lodewijk XVI en Marie Antoinette</a:t>
            </a:r>
          </a:p>
          <a:p>
            <a:pPr marL="342900" indent="-342900">
              <a:buAutoNum type="arabicPeriod"/>
            </a:pPr>
            <a:endParaRPr lang="nl-NL" sz="1600" dirty="0" smtClean="0"/>
          </a:p>
          <a:p>
            <a:pPr marL="342900" indent="-342900" algn="ctr">
              <a:buAutoNum type="arabicPeriod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21" y="3679723"/>
            <a:ext cx="4762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Trans-Atlantische </a:t>
            </a:r>
            <a:r>
              <a:rPr lang="nl-NL" dirty="0" smtClean="0"/>
              <a:t>slavenhandel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Afrika, Amerika en Europa</a:t>
            </a:r>
          </a:p>
          <a:p>
            <a:r>
              <a:rPr lang="nl-NL" dirty="0" smtClean="0"/>
              <a:t>Kolonialisme</a:t>
            </a:r>
          </a:p>
          <a:p>
            <a:r>
              <a:rPr lang="nl-NL" dirty="0" smtClean="0"/>
              <a:t>Slavenbestaan</a:t>
            </a:r>
          </a:p>
          <a:p>
            <a:r>
              <a:rPr lang="nl-NL" dirty="0" smtClean="0"/>
              <a:t>White mans </a:t>
            </a:r>
            <a:r>
              <a:rPr lang="nl-NL" dirty="0" err="1" smtClean="0"/>
              <a:t>burden</a:t>
            </a: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8" y="206478"/>
            <a:ext cx="8003140" cy="64267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1" y="288671"/>
            <a:ext cx="10625948" cy="60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Abolitionisme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</a:p>
          <a:p>
            <a:r>
              <a:rPr lang="nl-NL" dirty="0" smtClean="0"/>
              <a:t>Beweging tegen slavernij</a:t>
            </a:r>
          </a:p>
          <a:p>
            <a:r>
              <a:rPr lang="nl-NL" dirty="0" smtClean="0"/>
              <a:t>Adam Smith: slavernij economisch ongunstig</a:t>
            </a:r>
          </a:p>
          <a:p>
            <a:r>
              <a:rPr lang="nl-NL" dirty="0" smtClean="0"/>
              <a:t>Nederland</a:t>
            </a:r>
          </a:p>
          <a:p>
            <a:pPr lvl="1"/>
            <a:r>
              <a:rPr lang="nl-NL" dirty="0" smtClean="0"/>
              <a:t>Een van de laatsten die slavernij afschaften</a:t>
            </a:r>
          </a:p>
          <a:p>
            <a:r>
              <a:rPr lang="nl-NL" dirty="0" smtClean="0"/>
              <a:t>Verenigde Staten</a:t>
            </a:r>
          </a:p>
          <a:p>
            <a:pPr lvl="1"/>
            <a:r>
              <a:rPr lang="nl-NL" dirty="0" smtClean="0"/>
              <a:t>Noorden schaft slavernij af</a:t>
            </a:r>
          </a:p>
          <a:p>
            <a:pPr lvl="1"/>
            <a:r>
              <a:rPr lang="nl-NL" dirty="0" smtClean="0"/>
              <a:t>Zuiden niet</a:t>
            </a:r>
          </a:p>
          <a:p>
            <a:pPr lvl="1"/>
            <a:r>
              <a:rPr lang="nl-NL" dirty="0" smtClean="0"/>
              <a:t>Burger Oorlog</a:t>
            </a:r>
          </a:p>
          <a:p>
            <a:pPr lvl="1"/>
            <a:endParaRPr lang="nl-NL" dirty="0"/>
          </a:p>
          <a:p>
            <a:pPr marL="274320" lvl="1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15" y="3809508"/>
            <a:ext cx="5439697" cy="28558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70" y="275457"/>
            <a:ext cx="3286432" cy="32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Groep 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Laatste 15 minuten bezig met opdracht</a:t>
            </a:r>
          </a:p>
          <a:p>
            <a:r>
              <a:rPr lang="nl-NL" dirty="0" smtClean="0"/>
              <a:t>Onder begeleiding van docent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4982" t="22459" r="15829"/>
          <a:stretch/>
        </p:blipFill>
        <p:spPr>
          <a:xfrm>
            <a:off x="1073127" y="3057832"/>
            <a:ext cx="9532566" cy="60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Nabespreking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5/10 minuutjes</a:t>
            </a:r>
          </a:p>
          <a:p>
            <a:r>
              <a:rPr lang="nl-NL" dirty="0" smtClean="0"/>
              <a:t>Duo’s splitsen op: leerlingen overleggen hun antwoorden onderling: één uit groep A en één uit groep B</a:t>
            </a:r>
          </a:p>
          <a:p>
            <a:r>
              <a:rPr lang="nl-NL" dirty="0" smtClean="0"/>
              <a:t>Het antwoordenkader komt na de les online te staan op wiki</a:t>
            </a:r>
            <a:endParaRPr lang="nl-NL" dirty="0"/>
          </a:p>
        </p:txBody>
      </p:sp>
      <p:pic>
        <p:nvPicPr>
          <p:cNvPr id="2050" name="Picture 2" descr="Een foetoeboy smeekt de directeur om gen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34" y="3018503"/>
            <a:ext cx="3347765" cy="2752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lavenmarkt van Lau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09" y="3575870"/>
            <a:ext cx="2365965" cy="3050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Aangepast 27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2B5967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Weergave</Template>
  <TotalTime>0</TotalTime>
  <Words>337</Words>
  <Application>Microsoft Office PowerPoint</Application>
  <PresentationFormat>Breedbeeld</PresentationFormat>
  <Paragraphs>70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Wingdings</vt:lpstr>
      <vt:lpstr>Wingdings 2</vt:lpstr>
      <vt:lpstr>View</vt:lpstr>
      <vt:lpstr>Kolonialisme en slavernij</vt:lpstr>
      <vt:lpstr> Deze les</vt:lpstr>
      <vt:lpstr>Socrative</vt:lpstr>
      <vt:lpstr>Opdracht in twee groepen: volledige instructie</vt:lpstr>
      <vt:lpstr>Groep A – kwartet opdracht</vt:lpstr>
      <vt:lpstr>Trans-Atlantische slavenhandel</vt:lpstr>
      <vt:lpstr>Abolitionisme</vt:lpstr>
      <vt:lpstr>Groep B</vt:lpstr>
      <vt:lpstr>Nabespreking opdracht</vt:lpstr>
      <vt:lpstr>Einde les en tijdvak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Tessa Hoekstra</dc:creator>
  <cp:lastModifiedBy>Tessa Hoekstra</cp:lastModifiedBy>
  <cp:revision>14</cp:revision>
  <dcterms:created xsi:type="dcterms:W3CDTF">2018-12-05T15:02:48Z</dcterms:created>
  <dcterms:modified xsi:type="dcterms:W3CDTF">2019-02-06T21:51:35Z</dcterms:modified>
</cp:coreProperties>
</file>